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5992" r:id="rId3"/>
    <p:sldId id="5986" r:id="rId4"/>
    <p:sldId id="5987" r:id="rId5"/>
    <p:sldId id="5988" r:id="rId6"/>
    <p:sldId id="5989" r:id="rId7"/>
    <p:sldId id="5990" r:id="rId8"/>
    <p:sldId id="5991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78" d="100"/>
          <a:sy n="78" d="100"/>
        </p:scale>
        <p:origin x="85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AEBFA-AF02-1A4A-85A8-8AE4E087F413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2A90F-1C0C-6A41-8500-2D78E47833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3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90F-1C0C-6A41-8500-2D78E478339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26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ielo, schermata, albero&#10;&#10;Descrizione generata automaticamente">
            <a:extLst>
              <a:ext uri="{FF2B5EF4-FFF2-40B4-BE49-F238E27FC236}">
                <a16:creationId xmlns:a16="http://schemas.microsoft.com/office/drawing/2014/main" id="{4707C815-F359-E640-A868-F729CB57C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3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603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47D8-7BE0-4064-BEA7-3E249379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B5464-697C-4A62-B0A4-BE1221D47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77B4F-7A26-41F3-978A-9B3053EC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2DE1-869D-4CED-A1E2-CC238E622EF5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7BF1E-2654-4161-BB08-271E8795B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DC4D-038F-4449-9E08-2C99FAA1F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3379-5181-4C95-BA04-E519A41B08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5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4A5092DC-32D7-56B8-2D61-51180565BD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144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34326-DB5A-2855-DE6F-DA073FE1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8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29DC-3743-F844-A597-B25F7820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2068"/>
            <a:ext cx="8517636" cy="1073706"/>
          </a:xfrm>
        </p:spPr>
        <p:txBody>
          <a:bodyPr>
            <a:normAutofit/>
          </a:bodyPr>
          <a:lstStyle/>
          <a:p>
            <a:r>
              <a:rPr lang="en-US" sz="4000" dirty="0"/>
              <a:t>Patient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6B6F1-6F36-6747-B99E-63B42EF0E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Who is the patient?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From whom/where did referral come from?</a:t>
            </a:r>
            <a:endParaRPr lang="en-US" dirty="0"/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Inside hospital on unit? 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From external general cardiologist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Surgical turndown?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Other?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3200" dirty="0"/>
              <a:t>Hemodynamics</a:t>
            </a:r>
          </a:p>
          <a:p>
            <a:r>
              <a:rPr lang="en-US" dirty="0"/>
              <a:t>Previous procedures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047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29DC-3743-F844-A597-B25F7820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6657"/>
            <a:ext cx="8517636" cy="1073706"/>
          </a:xfrm>
        </p:spPr>
        <p:txBody>
          <a:bodyPr>
            <a:normAutofit/>
          </a:bodyPr>
          <a:lstStyle/>
          <a:p>
            <a:r>
              <a:rPr lang="en-US" sz="4000" dirty="0"/>
              <a:t>Baseline Images</a:t>
            </a:r>
          </a:p>
        </p:txBody>
      </p:sp>
    </p:spTree>
    <p:extLst>
      <p:ext uri="{BB962C8B-B14F-4D97-AF65-F5344CB8AC3E}">
        <p14:creationId xmlns:p14="http://schemas.microsoft.com/office/powerpoint/2010/main" val="202181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29DC-3743-F844-A597-B25F7820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13" y="1573080"/>
            <a:ext cx="8517636" cy="1073706"/>
          </a:xfrm>
        </p:spPr>
        <p:txBody>
          <a:bodyPr>
            <a:normAutofit/>
          </a:bodyPr>
          <a:lstStyle/>
          <a:p>
            <a:r>
              <a:rPr lang="en-US" sz="4000" dirty="0"/>
              <a:t>Treatment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6B6F1-6F36-6747-B99E-63B42EF0E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394" y="2500971"/>
            <a:ext cx="8816128" cy="3916205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Include details such as:</a:t>
            </a:r>
            <a:endParaRPr lang="en-US" sz="2800" dirty="0"/>
          </a:p>
          <a:p>
            <a:r>
              <a:rPr lang="en-US" sz="2800" dirty="0"/>
              <a:t>What is your plan?</a:t>
            </a:r>
          </a:p>
          <a:p>
            <a:r>
              <a:rPr lang="en-US" sz="2800" dirty="0"/>
              <a:t>Why is Impella support needed?</a:t>
            </a:r>
          </a:p>
          <a:p>
            <a:r>
              <a:rPr lang="en-US" sz="2800" dirty="0"/>
              <a:t>What guiding catheter will you use?</a:t>
            </a:r>
          </a:p>
          <a:p>
            <a:r>
              <a:rPr lang="en-US" sz="2800" dirty="0"/>
              <a:t>Which tools to enable complete revascularization are you planning to use and why?</a:t>
            </a:r>
          </a:p>
          <a:p>
            <a:r>
              <a:rPr lang="en-US" sz="2800" dirty="0"/>
              <a:t>What steps are you planning to take to minimize complications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45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E61B-518A-AD0D-C5E9-CCE252A74436}"/>
              </a:ext>
            </a:extLst>
          </p:cNvPr>
          <p:cNvSpPr txBox="1">
            <a:spLocks/>
          </p:cNvSpPr>
          <p:nvPr/>
        </p:nvSpPr>
        <p:spPr>
          <a:xfrm>
            <a:off x="838200" y="140598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Procedure Steps &amp; Key Decision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10373-6670-AD47-05C9-D58A9E8714A0}"/>
              </a:ext>
            </a:extLst>
          </p:cNvPr>
          <p:cNvSpPr txBox="1">
            <a:spLocks/>
          </p:cNvSpPr>
          <p:nvPr/>
        </p:nvSpPr>
        <p:spPr>
          <a:xfrm>
            <a:off x="838200" y="227790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Access Best Practices and Vessel Prep </a:t>
            </a:r>
          </a:p>
          <a:p>
            <a:r>
              <a:rPr lang="en-US"/>
              <a:t>Include specific tools used</a:t>
            </a:r>
          </a:p>
          <a:p>
            <a:r>
              <a:rPr lang="en-US"/>
              <a:t>Key decision points </a:t>
            </a:r>
          </a:p>
          <a:p>
            <a:r>
              <a:rPr lang="en-US"/>
              <a:t>Procedural Treatment</a:t>
            </a:r>
          </a:p>
          <a:p>
            <a:r>
              <a:rPr lang="en-US"/>
              <a:t>Managing the patient that needs to stay on Impella post-procedure in CCU</a:t>
            </a:r>
          </a:p>
          <a:p>
            <a:r>
              <a:rPr lang="en-US"/>
              <a:t>Optimal removal of the Impella—techniques and tips that were used in the specific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8E6E-6FA7-1714-F6DE-2FD9AD6753EB}"/>
              </a:ext>
            </a:extLst>
          </p:cNvPr>
          <p:cNvSpPr txBox="1">
            <a:spLocks/>
          </p:cNvSpPr>
          <p:nvPr/>
        </p:nvSpPr>
        <p:spPr>
          <a:xfrm>
            <a:off x="572729" y="159546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Before/After Images</a:t>
            </a:r>
          </a:p>
        </p:txBody>
      </p:sp>
    </p:spTree>
    <p:extLst>
      <p:ext uri="{BB962C8B-B14F-4D97-AF65-F5344CB8AC3E}">
        <p14:creationId xmlns:p14="http://schemas.microsoft.com/office/powerpoint/2010/main" val="250676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BC611-EB6D-D09C-AB15-7558A8519D52}"/>
              </a:ext>
            </a:extLst>
          </p:cNvPr>
          <p:cNvSpPr txBox="1">
            <a:spLocks/>
          </p:cNvSpPr>
          <p:nvPr/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/>
              <a:t>Include long-term outcomes if possible:</a:t>
            </a:r>
          </a:p>
          <a:p>
            <a:r>
              <a:rPr lang="en-US"/>
              <a:t>Teaching points</a:t>
            </a:r>
          </a:p>
          <a:p>
            <a:r>
              <a:rPr lang="en-US"/>
              <a:t>Lessons learned</a:t>
            </a:r>
          </a:p>
          <a:p>
            <a:r>
              <a:rPr lang="en-US"/>
              <a:t>MACCE reduction</a:t>
            </a:r>
          </a:p>
          <a:p>
            <a:r>
              <a:rPr lang="en-US"/>
              <a:t>AKI reduction</a:t>
            </a:r>
          </a:p>
          <a:p>
            <a:r>
              <a:rPr lang="en-US"/>
              <a:t>Personal story about Quality of life improvements:  EF, NYHA</a:t>
            </a:r>
          </a:p>
          <a:p>
            <a:r>
              <a:rPr lang="en-US"/>
              <a:t>Follow-up with the referring physician</a:t>
            </a:r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1FE52D-3722-77E7-D464-3BE6D3ACBD36}"/>
              </a:ext>
            </a:extLst>
          </p:cNvPr>
          <p:cNvSpPr txBox="1">
            <a:spLocks/>
          </p:cNvSpPr>
          <p:nvPr/>
        </p:nvSpPr>
        <p:spPr>
          <a:xfrm>
            <a:off x="990600" y="1198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Case Conclusion</a:t>
            </a:r>
          </a:p>
        </p:txBody>
      </p:sp>
    </p:spTree>
    <p:extLst>
      <p:ext uri="{BB962C8B-B14F-4D97-AF65-F5344CB8AC3E}">
        <p14:creationId xmlns:p14="http://schemas.microsoft.com/office/powerpoint/2010/main" val="13431993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170</Words>
  <Application>Microsoft Office PowerPoint</Application>
  <PresentationFormat>Widescreen</PresentationFormat>
  <Paragraphs>34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Patient History</vt:lpstr>
      <vt:lpstr>Baseline Images</vt:lpstr>
      <vt:lpstr>Treatment Strategy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Arnord Basha</dc:creator>
  <cp:lastModifiedBy>Daniela Pifferi</cp:lastModifiedBy>
  <cp:revision>19</cp:revision>
  <dcterms:created xsi:type="dcterms:W3CDTF">2019-10-16T14:49:39Z</dcterms:created>
  <dcterms:modified xsi:type="dcterms:W3CDTF">2023-09-06T08:22:13Z</dcterms:modified>
</cp:coreProperties>
</file>